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B8C3D6-7180-476D-A345-30C8A21E73C9}" type="datetimeFigureOut">
              <a:rPr lang="nl-BE" smtClean="0"/>
              <a:pPr/>
              <a:t>1/12/2009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3100718-B585-4F6A-85B1-DBA117C61C7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20854059">
            <a:off x="-1016372" y="170703"/>
            <a:ext cx="9987701" cy="401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1014" y="4327416"/>
            <a:ext cx="8077200" cy="1673352"/>
          </a:xfrm>
        </p:spPr>
        <p:txBody>
          <a:bodyPr/>
          <a:lstStyle/>
          <a:p>
            <a:r>
              <a:rPr lang="nl-BE" dirty="0" smtClean="0"/>
              <a:t>Meten van actief vermogen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1014" y="2800368"/>
            <a:ext cx="8077200" cy="1499616"/>
          </a:xfrm>
        </p:spPr>
        <p:txBody>
          <a:bodyPr>
            <a:normAutofit/>
          </a:bodyPr>
          <a:lstStyle/>
          <a:p>
            <a:r>
              <a:rPr lang="nl-BE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Hoofdstuk </a:t>
            </a:r>
            <a:r>
              <a:rPr lang="nl-BE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nl-BE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nl-BE" sz="2800" b="1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7663401" y="5286388"/>
            <a:ext cx="11948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dirty="0" smtClean="0"/>
              <a:t>6 BEI</a:t>
            </a:r>
          </a:p>
          <a:p>
            <a:pPr algn="r"/>
            <a:r>
              <a:rPr lang="nl-BE" dirty="0" smtClean="0"/>
              <a:t>1 </a:t>
            </a:r>
            <a:r>
              <a:rPr lang="nl-BE" dirty="0" err="1" smtClean="0"/>
              <a:t>dec</a:t>
            </a:r>
            <a:r>
              <a:rPr lang="nl-BE" dirty="0" smtClean="0"/>
              <a:t> 2009</a:t>
            </a:r>
            <a:endParaRPr lang="nl-BE" dirty="0" smtClean="0"/>
          </a:p>
          <a:p>
            <a:pPr algn="r"/>
            <a:r>
              <a:rPr lang="nl-BE" dirty="0" smtClean="0"/>
              <a:t>Vanhee S.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1. </a:t>
            </a:r>
            <a:r>
              <a:rPr lang="nl-BE" dirty="0" smtClean="0"/>
              <a:t>Driefasen net met nulgeleider en symmetrische belasting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endParaRPr lang="nl-BE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nl-BE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34" y="1712494"/>
            <a:ext cx="8234955" cy="400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vak 6"/>
          <p:cNvSpPr txBox="1"/>
          <p:nvPr/>
        </p:nvSpPr>
        <p:spPr>
          <a:xfrm>
            <a:off x="3286116" y="5929330"/>
            <a:ext cx="250033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latin typeface="Calibri" pitchFamily="34" charset="0"/>
                <a:cs typeface="Calibri" pitchFamily="34" charset="0"/>
              </a:rPr>
              <a:t>P = 3 . P</a:t>
            </a:r>
            <a:r>
              <a:rPr lang="nl-BE" sz="3200" b="1" baseline="-25000" dirty="0" smtClean="0">
                <a:latin typeface="Calibri" pitchFamily="34" charset="0"/>
                <a:cs typeface="Calibri" pitchFamily="34" charset="0"/>
              </a:rPr>
              <a:t>1</a:t>
            </a:r>
            <a:endParaRPr lang="nl-BE" sz="3200" b="1" baseline="-25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2</a:t>
            </a:r>
            <a:r>
              <a:rPr lang="nl-BE" dirty="0" smtClean="0"/>
              <a:t>. Driefasen net zonder nulgeleider en symmetrische ohmse belasting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endParaRPr lang="nl-BE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nl-BE" dirty="0" smtClean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286116" y="5929330"/>
            <a:ext cx="250033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latin typeface="Calibri" pitchFamily="34" charset="0"/>
                <a:cs typeface="Calibri" pitchFamily="34" charset="0"/>
              </a:rPr>
              <a:t>P = 2 . P</a:t>
            </a:r>
            <a:r>
              <a:rPr lang="nl-BE" sz="3200" b="1" baseline="-25000" dirty="0" smtClean="0">
                <a:latin typeface="Calibri" pitchFamily="34" charset="0"/>
                <a:cs typeface="Calibri" pitchFamily="34" charset="0"/>
              </a:rPr>
              <a:t>1</a:t>
            </a:r>
            <a:endParaRPr lang="nl-BE" sz="3200" b="1" baseline="-25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1785926"/>
            <a:ext cx="8427547" cy="31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kstvak 7"/>
          <p:cNvSpPr txBox="1"/>
          <p:nvPr/>
        </p:nvSpPr>
        <p:spPr>
          <a:xfrm>
            <a:off x="-22692" y="5072074"/>
            <a:ext cx="9166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>
                <a:solidFill>
                  <a:srgbClr val="FF0000"/>
                </a:solidFill>
              </a:rPr>
              <a:t>Enkel voor OHMSE belastingen!</a:t>
            </a:r>
            <a:endParaRPr lang="nl-BE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3</a:t>
            </a:r>
            <a:r>
              <a:rPr lang="nl-BE" dirty="0" smtClean="0"/>
              <a:t>. Driefasen net met nulgeleider en asymmetrische belasting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endParaRPr lang="nl-BE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nl-BE" dirty="0" smtClean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857488" y="5643578"/>
            <a:ext cx="3429024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latin typeface="Calibri" pitchFamily="34" charset="0"/>
                <a:cs typeface="Calibri" pitchFamily="34" charset="0"/>
              </a:rPr>
              <a:t>P = </a:t>
            </a:r>
            <a:r>
              <a:rPr lang="nl-BE" sz="3200" b="1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nl-BE" sz="3200" b="1" baseline="-25000" dirty="0" smtClean="0">
                <a:latin typeface="Calibri" pitchFamily="34" charset="0"/>
                <a:cs typeface="Calibri" pitchFamily="34" charset="0"/>
              </a:rPr>
              <a:t>1 </a:t>
            </a:r>
            <a:r>
              <a:rPr lang="nl-BE" sz="3200" b="1" dirty="0" smtClean="0">
                <a:latin typeface="Calibri" pitchFamily="34" charset="0"/>
                <a:cs typeface="Calibri" pitchFamily="34" charset="0"/>
              </a:rPr>
              <a:t>+ P</a:t>
            </a:r>
            <a:r>
              <a:rPr lang="nl-BE" sz="3200" b="1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nl-BE" sz="3200" b="1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nl-BE" sz="3200" b="1" dirty="0" smtClean="0">
                <a:latin typeface="Calibri" pitchFamily="34" charset="0"/>
                <a:cs typeface="Calibri" pitchFamily="34" charset="0"/>
              </a:rPr>
              <a:t>+ P</a:t>
            </a:r>
            <a:r>
              <a:rPr lang="nl-BE" sz="3200" b="1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nl-BE" sz="3200" b="1" baseline="-25000" dirty="0" smtClean="0">
                <a:latin typeface="Calibri" pitchFamily="34" charset="0"/>
                <a:cs typeface="Calibri" pitchFamily="34" charset="0"/>
              </a:rPr>
              <a:t> </a:t>
            </a:r>
            <a:endParaRPr lang="nl-BE" sz="3200" b="1" baseline="-25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2963" y="1733563"/>
            <a:ext cx="745807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4. Driefasen net zonder nulgeleider en asymmetrische belasting</a:t>
            </a:r>
            <a:endParaRPr lang="nl-B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1714488"/>
            <a:ext cx="8629677" cy="3589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2857488" y="6058935"/>
            <a:ext cx="3429024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latin typeface="Calibri" pitchFamily="34" charset="0"/>
                <a:cs typeface="Calibri" pitchFamily="34" charset="0"/>
              </a:rPr>
              <a:t>P = </a:t>
            </a:r>
            <a:r>
              <a:rPr lang="nl-BE" sz="3200" b="1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nl-BE" sz="3200" b="1" baseline="-25000" dirty="0" smtClean="0">
                <a:latin typeface="Calibri" pitchFamily="34" charset="0"/>
                <a:cs typeface="Calibri" pitchFamily="34" charset="0"/>
              </a:rPr>
              <a:t>1 </a:t>
            </a:r>
            <a:r>
              <a:rPr lang="nl-BE" sz="3200" b="1" dirty="0" smtClean="0">
                <a:latin typeface="Calibri" pitchFamily="34" charset="0"/>
                <a:cs typeface="Calibri" pitchFamily="34" charset="0"/>
              </a:rPr>
              <a:t>+ P</a:t>
            </a:r>
            <a:r>
              <a:rPr lang="nl-BE" sz="3200" b="1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nl-BE" sz="3200" b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-22692" y="5354437"/>
            <a:ext cx="9166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FF0000"/>
                </a:solidFill>
              </a:rPr>
              <a:t>Aron schakeling</a:t>
            </a:r>
            <a:endParaRPr lang="nl-BE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224</TotalTime>
  <Words>81</Words>
  <Application>Microsoft Office PowerPoint</Application>
  <PresentationFormat>Diavoorstelling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Module</vt:lpstr>
      <vt:lpstr>Meten van actief vermogen</vt:lpstr>
      <vt:lpstr>1. Driefasen net met nulgeleider en symmetrische belasting</vt:lpstr>
      <vt:lpstr>2. Driefasen net zonder nulgeleider en symmetrische ohmse belasting</vt:lpstr>
      <vt:lpstr>3. Driefasen net met nulgeleider en asymmetrische belasting</vt:lpstr>
      <vt:lpstr>4. Driefasen net zonder nulgeleider en asymmetrische belasting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Driefasenspanning en -stroom</dc:title>
  <dc:creator>Stijn</dc:creator>
  <cp:lastModifiedBy>Stijn</cp:lastModifiedBy>
  <cp:revision>35</cp:revision>
  <dcterms:created xsi:type="dcterms:W3CDTF">2009-10-13T08:37:15Z</dcterms:created>
  <dcterms:modified xsi:type="dcterms:W3CDTF">2009-12-01T10:28:27Z</dcterms:modified>
</cp:coreProperties>
</file>