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1" r:id="rId4"/>
    <p:sldId id="258" r:id="rId5"/>
    <p:sldId id="262" r:id="rId6"/>
    <p:sldId id="264" r:id="rId7"/>
    <p:sldId id="265" r:id="rId8"/>
    <p:sldId id="263" r:id="rId9"/>
    <p:sldId id="266" r:id="rId10"/>
    <p:sldId id="267" r:id="rId11"/>
    <p:sldId id="259" r:id="rId12"/>
    <p:sldId id="268" r:id="rId13"/>
    <p:sldId id="260" r:id="rId14"/>
    <p:sldId id="269" r:id="rId15"/>
    <p:sldId id="270" r:id="rId16"/>
  </p:sldIdLst>
  <p:sldSz cx="9144000" cy="6858000" type="screen4x3"/>
  <p:notesSz cx="6797675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67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52DF9-4327-436A-BD55-2B5076E3804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BE"/>
        </a:p>
      </dgm:t>
    </dgm:pt>
    <dgm:pt modelId="{8804E7BF-F3E8-4EE3-B5FE-F008E3A49E42}">
      <dgm:prSet phldrT="[Tekst]"/>
      <dgm:spPr/>
      <dgm:t>
        <a:bodyPr/>
        <a:lstStyle/>
        <a:p>
          <a:r>
            <a:rPr lang="nl-BE" dirty="0" smtClean="0"/>
            <a:t>Voordelen</a:t>
          </a:r>
          <a:endParaRPr lang="nl-BE" dirty="0"/>
        </a:p>
      </dgm:t>
    </dgm:pt>
    <dgm:pt modelId="{15793C28-148D-4785-933E-4F73104EE760}" type="parTrans" cxnId="{169CC300-66FC-4CD6-A197-D30F573FCA9F}">
      <dgm:prSet/>
      <dgm:spPr/>
      <dgm:t>
        <a:bodyPr/>
        <a:lstStyle/>
        <a:p>
          <a:endParaRPr lang="nl-BE"/>
        </a:p>
      </dgm:t>
    </dgm:pt>
    <dgm:pt modelId="{E63FD822-1AD5-4B03-94AC-CD19CD102BDD}" type="sibTrans" cxnId="{169CC300-66FC-4CD6-A197-D30F573FCA9F}">
      <dgm:prSet/>
      <dgm:spPr/>
      <dgm:t>
        <a:bodyPr/>
        <a:lstStyle/>
        <a:p>
          <a:endParaRPr lang="nl-BE"/>
        </a:p>
      </dgm:t>
    </dgm:pt>
    <dgm:pt modelId="{712ADB69-0A82-4DB3-84E4-4AD70A13EAC4}">
      <dgm:prSet phldrT="[Tekst]"/>
      <dgm:spPr/>
      <dgm:t>
        <a:bodyPr/>
        <a:lstStyle/>
        <a:p>
          <a:r>
            <a:rPr lang="nl-BE" dirty="0" smtClean="0"/>
            <a:t>Minder koper nodig (1 wikkeling)</a:t>
          </a:r>
          <a:endParaRPr lang="nl-BE" dirty="0"/>
        </a:p>
      </dgm:t>
    </dgm:pt>
    <dgm:pt modelId="{2FB77D00-FDEF-490A-98C0-A2566DE2D4F7}" type="parTrans" cxnId="{F90C52AC-9730-4BC4-A1C5-B3A6286C558B}">
      <dgm:prSet/>
      <dgm:spPr/>
      <dgm:t>
        <a:bodyPr/>
        <a:lstStyle/>
        <a:p>
          <a:endParaRPr lang="nl-BE"/>
        </a:p>
      </dgm:t>
    </dgm:pt>
    <dgm:pt modelId="{4382B4CA-73A1-4754-9283-2B45AC1FAB51}" type="sibTrans" cxnId="{F90C52AC-9730-4BC4-A1C5-B3A6286C558B}">
      <dgm:prSet/>
      <dgm:spPr/>
      <dgm:t>
        <a:bodyPr/>
        <a:lstStyle/>
        <a:p>
          <a:endParaRPr lang="nl-BE"/>
        </a:p>
      </dgm:t>
    </dgm:pt>
    <dgm:pt modelId="{136B086F-B7E4-48AB-9F89-7EEB3E059545}">
      <dgm:prSet phldrT="[Tekst]"/>
      <dgm:spPr/>
      <dgm:t>
        <a:bodyPr/>
        <a:lstStyle/>
        <a:p>
          <a:r>
            <a:rPr lang="nl-BE" dirty="0" smtClean="0"/>
            <a:t>Nadelen</a:t>
          </a:r>
          <a:endParaRPr lang="nl-BE" dirty="0"/>
        </a:p>
      </dgm:t>
    </dgm:pt>
    <dgm:pt modelId="{20EE5E50-0611-46AC-804E-E7CA8711E454}" type="parTrans" cxnId="{83969DA0-2A9B-445F-A5FE-B1C89ADF8D47}">
      <dgm:prSet/>
      <dgm:spPr/>
      <dgm:t>
        <a:bodyPr/>
        <a:lstStyle/>
        <a:p>
          <a:endParaRPr lang="nl-BE"/>
        </a:p>
      </dgm:t>
    </dgm:pt>
    <dgm:pt modelId="{59D5B2AD-B083-4F38-A680-9829B16077AE}" type="sibTrans" cxnId="{83969DA0-2A9B-445F-A5FE-B1C89ADF8D47}">
      <dgm:prSet/>
      <dgm:spPr/>
      <dgm:t>
        <a:bodyPr/>
        <a:lstStyle/>
        <a:p>
          <a:endParaRPr lang="nl-BE"/>
        </a:p>
      </dgm:t>
    </dgm:pt>
    <dgm:pt modelId="{80430432-37B3-4F54-89C9-70224629612C}">
      <dgm:prSet phldrT="[Tekst]"/>
      <dgm:spPr/>
      <dgm:t>
        <a:bodyPr/>
        <a:lstStyle/>
        <a:p>
          <a:r>
            <a:rPr lang="nl-BE" dirty="0" smtClean="0"/>
            <a:t>Primaire en secundaire wikkeling niet elektrisch gescheiden</a:t>
          </a:r>
          <a:endParaRPr lang="nl-BE" dirty="0"/>
        </a:p>
      </dgm:t>
    </dgm:pt>
    <dgm:pt modelId="{A1B11DA6-54F1-4C02-9052-95C6B8226131}" type="parTrans" cxnId="{5185AD2D-6F38-4622-8A8F-5600BBDD6238}">
      <dgm:prSet/>
      <dgm:spPr/>
      <dgm:t>
        <a:bodyPr/>
        <a:lstStyle/>
        <a:p>
          <a:endParaRPr lang="nl-BE"/>
        </a:p>
      </dgm:t>
    </dgm:pt>
    <dgm:pt modelId="{45446246-B23D-4309-A757-87C8975601B5}" type="sibTrans" cxnId="{5185AD2D-6F38-4622-8A8F-5600BBDD6238}">
      <dgm:prSet/>
      <dgm:spPr/>
      <dgm:t>
        <a:bodyPr/>
        <a:lstStyle/>
        <a:p>
          <a:endParaRPr lang="nl-BE"/>
        </a:p>
      </dgm:t>
    </dgm:pt>
    <dgm:pt modelId="{11369138-7555-41EE-95B6-1C8888F7E8B6}">
      <dgm:prSet phldrT="[Tekst]"/>
      <dgm:spPr/>
      <dgm:t>
        <a:bodyPr/>
        <a:lstStyle/>
        <a:p>
          <a:r>
            <a:rPr lang="nl-BE" dirty="0" smtClean="0"/>
            <a:t>In het gemeenschappelijk deel vloeit Is – </a:t>
          </a:r>
          <a:r>
            <a:rPr lang="nl-BE" dirty="0" err="1" smtClean="0"/>
            <a:t>Ip</a:t>
          </a:r>
          <a:r>
            <a:rPr lang="nl-BE" dirty="0" smtClean="0"/>
            <a:t>, dus kleinere draaddoorsnede, dus kleiner wikkeloppervlak</a:t>
          </a:r>
          <a:endParaRPr lang="nl-BE" dirty="0"/>
        </a:p>
      </dgm:t>
    </dgm:pt>
    <dgm:pt modelId="{BD8C196C-7885-4E73-BBD7-AA92EC7AE54D}" type="parTrans" cxnId="{42F4698A-39A1-46E0-8F22-6B174BF4BE31}">
      <dgm:prSet/>
      <dgm:spPr/>
      <dgm:t>
        <a:bodyPr/>
        <a:lstStyle/>
        <a:p>
          <a:endParaRPr lang="nl-BE"/>
        </a:p>
      </dgm:t>
    </dgm:pt>
    <dgm:pt modelId="{E2CB15EF-3592-405E-B789-B347A2041C9A}" type="sibTrans" cxnId="{42F4698A-39A1-46E0-8F22-6B174BF4BE31}">
      <dgm:prSet/>
      <dgm:spPr/>
      <dgm:t>
        <a:bodyPr/>
        <a:lstStyle/>
        <a:p>
          <a:endParaRPr lang="nl-BE"/>
        </a:p>
      </dgm:t>
    </dgm:pt>
    <dgm:pt modelId="{B84CADD6-C17D-4572-BAA6-9FFB6FEED80D}">
      <dgm:prSet phldrT="[Tekst]"/>
      <dgm:spPr/>
      <dgm:t>
        <a:bodyPr/>
        <a:lstStyle/>
        <a:p>
          <a:r>
            <a:rPr lang="nl-BE" dirty="0" smtClean="0"/>
            <a:t>Minder ijzer nodig = minder Fe verliezen</a:t>
          </a:r>
          <a:endParaRPr lang="nl-BE" dirty="0"/>
        </a:p>
      </dgm:t>
    </dgm:pt>
    <dgm:pt modelId="{B43D17A9-8C1B-4029-8962-DA7FC11B7A38}" type="parTrans" cxnId="{BDB7AED8-53AB-4F74-9CDD-561D3AB93B9A}">
      <dgm:prSet/>
      <dgm:spPr/>
      <dgm:t>
        <a:bodyPr/>
        <a:lstStyle/>
        <a:p>
          <a:endParaRPr lang="nl-BE"/>
        </a:p>
      </dgm:t>
    </dgm:pt>
    <dgm:pt modelId="{C6117768-543A-4D76-9D7A-7C566841178C}" type="sibTrans" cxnId="{BDB7AED8-53AB-4F74-9CDD-561D3AB93B9A}">
      <dgm:prSet/>
      <dgm:spPr/>
      <dgm:t>
        <a:bodyPr/>
        <a:lstStyle/>
        <a:p>
          <a:endParaRPr lang="nl-BE"/>
        </a:p>
      </dgm:t>
    </dgm:pt>
    <dgm:pt modelId="{46336D5A-D5AB-42E3-B75A-711BA0E015EB}">
      <dgm:prSet phldrT="[Tekst]"/>
      <dgm:spPr/>
      <dgm:t>
        <a:bodyPr/>
        <a:lstStyle/>
        <a:p>
          <a:r>
            <a:rPr lang="nl-BE" dirty="0" smtClean="0"/>
            <a:t>Goedkoper</a:t>
          </a:r>
          <a:endParaRPr lang="nl-BE" dirty="0"/>
        </a:p>
      </dgm:t>
    </dgm:pt>
    <dgm:pt modelId="{2C3945BB-EFB8-4747-AB5A-03E7039CED8F}" type="parTrans" cxnId="{17C0C30C-DF82-44D5-BE69-39D79D1991C1}">
      <dgm:prSet/>
      <dgm:spPr/>
      <dgm:t>
        <a:bodyPr/>
        <a:lstStyle/>
        <a:p>
          <a:endParaRPr lang="nl-BE"/>
        </a:p>
      </dgm:t>
    </dgm:pt>
    <dgm:pt modelId="{E4AE305B-8902-47B9-9F71-C5C37BC57DD7}" type="sibTrans" cxnId="{17C0C30C-DF82-44D5-BE69-39D79D1991C1}">
      <dgm:prSet/>
      <dgm:spPr/>
      <dgm:t>
        <a:bodyPr/>
        <a:lstStyle/>
        <a:p>
          <a:endParaRPr lang="nl-BE"/>
        </a:p>
      </dgm:t>
    </dgm:pt>
    <dgm:pt modelId="{1106E30A-8117-4D4E-88C7-D23EAE3D5F60}">
      <dgm:prSet phldrT="[Tekst]"/>
      <dgm:spPr/>
      <dgm:t>
        <a:bodyPr/>
        <a:lstStyle/>
        <a:p>
          <a:r>
            <a:rPr lang="nl-BE" dirty="0" smtClean="0"/>
            <a:t>Minder koper nodig = minder Cu verliezen</a:t>
          </a:r>
          <a:endParaRPr lang="nl-BE" dirty="0"/>
        </a:p>
      </dgm:t>
    </dgm:pt>
    <dgm:pt modelId="{522C00C3-9E73-4436-A7E3-83119570AB39}" type="parTrans" cxnId="{4D07A063-DE4A-4B8E-B0E3-821B067B9631}">
      <dgm:prSet/>
      <dgm:spPr/>
      <dgm:t>
        <a:bodyPr/>
        <a:lstStyle/>
        <a:p>
          <a:endParaRPr lang="nl-BE"/>
        </a:p>
      </dgm:t>
    </dgm:pt>
    <dgm:pt modelId="{A1CC5EC5-F3DF-48B1-85C8-4FF8326C03DD}" type="sibTrans" cxnId="{4D07A063-DE4A-4B8E-B0E3-821B067B9631}">
      <dgm:prSet/>
      <dgm:spPr/>
      <dgm:t>
        <a:bodyPr/>
        <a:lstStyle/>
        <a:p>
          <a:endParaRPr lang="nl-BE"/>
        </a:p>
      </dgm:t>
    </dgm:pt>
    <dgm:pt modelId="{F6206DB6-8C1E-4AF6-BAED-427FC1227ED8}">
      <dgm:prSet phldrT="[Tekst]"/>
      <dgm:spPr/>
      <dgm:t>
        <a:bodyPr/>
        <a:lstStyle/>
        <a:p>
          <a:r>
            <a:rPr lang="nl-BE" dirty="0" smtClean="0"/>
            <a:t>Verbruiker heeft steeds verbinding met het net</a:t>
          </a:r>
          <a:endParaRPr lang="nl-BE" dirty="0"/>
        </a:p>
      </dgm:t>
    </dgm:pt>
    <dgm:pt modelId="{3BBF0934-51BC-4A6A-828D-830DB9192CF2}" type="parTrans" cxnId="{B787CCD4-2C2E-403F-8F6D-0E82B15A698D}">
      <dgm:prSet/>
      <dgm:spPr/>
      <dgm:t>
        <a:bodyPr/>
        <a:lstStyle/>
        <a:p>
          <a:endParaRPr lang="nl-BE"/>
        </a:p>
      </dgm:t>
    </dgm:pt>
    <dgm:pt modelId="{9AC62A9C-D659-4819-A998-5E6718F5C803}" type="sibTrans" cxnId="{B787CCD4-2C2E-403F-8F6D-0E82B15A698D}">
      <dgm:prSet/>
      <dgm:spPr/>
      <dgm:t>
        <a:bodyPr/>
        <a:lstStyle/>
        <a:p>
          <a:endParaRPr lang="nl-BE"/>
        </a:p>
      </dgm:t>
    </dgm:pt>
    <dgm:pt modelId="{633DC671-B037-4339-8581-D828B7565599}">
      <dgm:prSet phldrT="[Tekst]"/>
      <dgm:spPr/>
      <dgm:t>
        <a:bodyPr/>
        <a:lstStyle/>
        <a:p>
          <a:r>
            <a:rPr lang="nl-BE" dirty="0" smtClean="0"/>
            <a:t>Niet veilig</a:t>
          </a:r>
          <a:endParaRPr lang="nl-BE" dirty="0"/>
        </a:p>
      </dgm:t>
    </dgm:pt>
    <dgm:pt modelId="{C10B40F2-9C94-4653-90A0-0539686B4706}" type="parTrans" cxnId="{339BE62E-1BCF-40CB-B304-AAC64F80B026}">
      <dgm:prSet/>
      <dgm:spPr/>
      <dgm:t>
        <a:bodyPr/>
        <a:lstStyle/>
        <a:p>
          <a:endParaRPr lang="nl-BE"/>
        </a:p>
      </dgm:t>
    </dgm:pt>
    <dgm:pt modelId="{0C4FB948-1B6E-48EC-83EB-18B40D0D42AB}" type="sibTrans" cxnId="{339BE62E-1BCF-40CB-B304-AAC64F80B026}">
      <dgm:prSet/>
      <dgm:spPr/>
      <dgm:t>
        <a:bodyPr/>
        <a:lstStyle/>
        <a:p>
          <a:endParaRPr lang="nl-BE"/>
        </a:p>
      </dgm:t>
    </dgm:pt>
    <dgm:pt modelId="{DEBB7D3B-7ACF-443F-9B76-D9BF8900FA7E}" type="pres">
      <dgm:prSet presAssocID="{28E52DF9-4327-436A-BD55-2B5076E380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F76CA33E-A620-4F1D-B59E-097323D7C060}" type="pres">
      <dgm:prSet presAssocID="{8804E7BF-F3E8-4EE3-B5FE-F008E3A49E4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8B22C22-5BF1-4BDB-8A17-6F17D1A5E63D}" type="pres">
      <dgm:prSet presAssocID="{8804E7BF-F3E8-4EE3-B5FE-F008E3A49E4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104A049-55A5-4C5E-842C-C6E60155AD64}" type="pres">
      <dgm:prSet presAssocID="{136B086F-B7E4-48AB-9F89-7EEB3E05954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993CCB6-DA2E-423B-871A-3052AF4C1E47}" type="pres">
      <dgm:prSet presAssocID="{136B086F-B7E4-48AB-9F89-7EEB3E05954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F19A43FF-F3AD-446E-9952-08E9B948695A}" type="presOf" srcId="{8804E7BF-F3E8-4EE3-B5FE-F008E3A49E42}" destId="{F76CA33E-A620-4F1D-B59E-097323D7C060}" srcOrd="0" destOrd="0" presId="urn:microsoft.com/office/officeart/2005/8/layout/vList2"/>
    <dgm:cxn modelId="{4E0C1B4A-C5B4-49A4-9B4C-01298C68CC6D}" type="presOf" srcId="{1106E30A-8117-4D4E-88C7-D23EAE3D5F60}" destId="{E8B22C22-5BF1-4BDB-8A17-6F17D1A5E63D}" srcOrd="0" destOrd="3" presId="urn:microsoft.com/office/officeart/2005/8/layout/vList2"/>
    <dgm:cxn modelId="{CEF29AF0-2E0A-4C5C-AA76-DC3A87CAEF7C}" type="presOf" srcId="{B84CADD6-C17D-4572-BAA6-9FFB6FEED80D}" destId="{E8B22C22-5BF1-4BDB-8A17-6F17D1A5E63D}" srcOrd="0" destOrd="2" presId="urn:microsoft.com/office/officeart/2005/8/layout/vList2"/>
    <dgm:cxn modelId="{17C0C30C-DF82-44D5-BE69-39D79D1991C1}" srcId="{8804E7BF-F3E8-4EE3-B5FE-F008E3A49E42}" destId="{46336D5A-D5AB-42E3-B75A-711BA0E015EB}" srcOrd="4" destOrd="0" parTransId="{2C3945BB-EFB8-4747-AB5A-03E7039CED8F}" sibTransId="{E4AE305B-8902-47B9-9F71-C5C37BC57DD7}"/>
    <dgm:cxn modelId="{F90C52AC-9730-4BC4-A1C5-B3A6286C558B}" srcId="{8804E7BF-F3E8-4EE3-B5FE-F008E3A49E42}" destId="{712ADB69-0A82-4DB3-84E4-4AD70A13EAC4}" srcOrd="0" destOrd="0" parTransId="{2FB77D00-FDEF-490A-98C0-A2566DE2D4F7}" sibTransId="{4382B4CA-73A1-4754-9283-2B45AC1FAB51}"/>
    <dgm:cxn modelId="{46707C8B-D276-4D97-9BD4-2726CECF33CB}" type="presOf" srcId="{F6206DB6-8C1E-4AF6-BAED-427FC1227ED8}" destId="{8993CCB6-DA2E-423B-871A-3052AF4C1E47}" srcOrd="0" destOrd="1" presId="urn:microsoft.com/office/officeart/2005/8/layout/vList2"/>
    <dgm:cxn modelId="{169CC300-66FC-4CD6-A197-D30F573FCA9F}" srcId="{28E52DF9-4327-436A-BD55-2B5076E38045}" destId="{8804E7BF-F3E8-4EE3-B5FE-F008E3A49E42}" srcOrd="0" destOrd="0" parTransId="{15793C28-148D-4785-933E-4F73104EE760}" sibTransId="{E63FD822-1AD5-4B03-94AC-CD19CD102BDD}"/>
    <dgm:cxn modelId="{4D07A063-DE4A-4B8E-B0E3-821B067B9631}" srcId="{8804E7BF-F3E8-4EE3-B5FE-F008E3A49E42}" destId="{1106E30A-8117-4D4E-88C7-D23EAE3D5F60}" srcOrd="3" destOrd="0" parTransId="{522C00C3-9E73-4436-A7E3-83119570AB39}" sibTransId="{A1CC5EC5-F3DF-48B1-85C8-4FF8326C03DD}"/>
    <dgm:cxn modelId="{7146A6F7-8AA1-4A6A-BB24-D24F8E13B369}" type="presOf" srcId="{28E52DF9-4327-436A-BD55-2B5076E38045}" destId="{DEBB7D3B-7ACF-443F-9B76-D9BF8900FA7E}" srcOrd="0" destOrd="0" presId="urn:microsoft.com/office/officeart/2005/8/layout/vList2"/>
    <dgm:cxn modelId="{3D11B53B-4443-42E4-98ED-AF55EA69AF8A}" type="presOf" srcId="{46336D5A-D5AB-42E3-B75A-711BA0E015EB}" destId="{E8B22C22-5BF1-4BDB-8A17-6F17D1A5E63D}" srcOrd="0" destOrd="4" presId="urn:microsoft.com/office/officeart/2005/8/layout/vList2"/>
    <dgm:cxn modelId="{4764AD38-89E2-40A5-8AC0-347CC0206FD6}" type="presOf" srcId="{633DC671-B037-4339-8581-D828B7565599}" destId="{8993CCB6-DA2E-423B-871A-3052AF4C1E47}" srcOrd="0" destOrd="2" presId="urn:microsoft.com/office/officeart/2005/8/layout/vList2"/>
    <dgm:cxn modelId="{232B657C-03F2-4592-A3ED-444B856E0CA2}" type="presOf" srcId="{11369138-7555-41EE-95B6-1C8888F7E8B6}" destId="{E8B22C22-5BF1-4BDB-8A17-6F17D1A5E63D}" srcOrd="0" destOrd="1" presId="urn:microsoft.com/office/officeart/2005/8/layout/vList2"/>
    <dgm:cxn modelId="{B787CCD4-2C2E-403F-8F6D-0E82B15A698D}" srcId="{136B086F-B7E4-48AB-9F89-7EEB3E059545}" destId="{F6206DB6-8C1E-4AF6-BAED-427FC1227ED8}" srcOrd="1" destOrd="0" parTransId="{3BBF0934-51BC-4A6A-828D-830DB9192CF2}" sibTransId="{9AC62A9C-D659-4819-A998-5E6718F5C803}"/>
    <dgm:cxn modelId="{339BE62E-1BCF-40CB-B304-AAC64F80B026}" srcId="{136B086F-B7E4-48AB-9F89-7EEB3E059545}" destId="{633DC671-B037-4339-8581-D828B7565599}" srcOrd="2" destOrd="0" parTransId="{C10B40F2-9C94-4653-90A0-0539686B4706}" sibTransId="{0C4FB948-1B6E-48EC-83EB-18B40D0D42AB}"/>
    <dgm:cxn modelId="{BDB7AED8-53AB-4F74-9CDD-561D3AB93B9A}" srcId="{8804E7BF-F3E8-4EE3-B5FE-F008E3A49E42}" destId="{B84CADD6-C17D-4572-BAA6-9FFB6FEED80D}" srcOrd="2" destOrd="0" parTransId="{B43D17A9-8C1B-4029-8962-DA7FC11B7A38}" sibTransId="{C6117768-543A-4D76-9D7A-7C566841178C}"/>
    <dgm:cxn modelId="{5185AD2D-6F38-4622-8A8F-5600BBDD6238}" srcId="{136B086F-B7E4-48AB-9F89-7EEB3E059545}" destId="{80430432-37B3-4F54-89C9-70224629612C}" srcOrd="0" destOrd="0" parTransId="{A1B11DA6-54F1-4C02-9052-95C6B8226131}" sibTransId="{45446246-B23D-4309-A757-87C8975601B5}"/>
    <dgm:cxn modelId="{42F4698A-39A1-46E0-8F22-6B174BF4BE31}" srcId="{8804E7BF-F3E8-4EE3-B5FE-F008E3A49E42}" destId="{11369138-7555-41EE-95B6-1C8888F7E8B6}" srcOrd="1" destOrd="0" parTransId="{BD8C196C-7885-4E73-BBD7-AA92EC7AE54D}" sibTransId="{E2CB15EF-3592-405E-B789-B347A2041C9A}"/>
    <dgm:cxn modelId="{17749A8E-E6A6-4414-8188-B1993FAEE89B}" type="presOf" srcId="{136B086F-B7E4-48AB-9F89-7EEB3E059545}" destId="{E104A049-55A5-4C5E-842C-C6E60155AD64}" srcOrd="0" destOrd="0" presId="urn:microsoft.com/office/officeart/2005/8/layout/vList2"/>
    <dgm:cxn modelId="{EF177390-8DEE-450F-B90B-DB275EDF263C}" type="presOf" srcId="{712ADB69-0A82-4DB3-84E4-4AD70A13EAC4}" destId="{E8B22C22-5BF1-4BDB-8A17-6F17D1A5E63D}" srcOrd="0" destOrd="0" presId="urn:microsoft.com/office/officeart/2005/8/layout/vList2"/>
    <dgm:cxn modelId="{4FEE7ABB-F9F1-4200-A9EE-A042726C8B4F}" type="presOf" srcId="{80430432-37B3-4F54-89C9-70224629612C}" destId="{8993CCB6-DA2E-423B-871A-3052AF4C1E47}" srcOrd="0" destOrd="0" presId="urn:microsoft.com/office/officeart/2005/8/layout/vList2"/>
    <dgm:cxn modelId="{83969DA0-2A9B-445F-A5FE-B1C89ADF8D47}" srcId="{28E52DF9-4327-436A-BD55-2B5076E38045}" destId="{136B086F-B7E4-48AB-9F89-7EEB3E059545}" srcOrd="1" destOrd="0" parTransId="{20EE5E50-0611-46AC-804E-E7CA8711E454}" sibTransId="{59D5B2AD-B083-4F38-A680-9829B16077AE}"/>
    <dgm:cxn modelId="{551E00C6-D29C-49CA-93E6-94CE0EBB126F}" type="presParOf" srcId="{DEBB7D3B-7ACF-443F-9B76-D9BF8900FA7E}" destId="{F76CA33E-A620-4F1D-B59E-097323D7C060}" srcOrd="0" destOrd="0" presId="urn:microsoft.com/office/officeart/2005/8/layout/vList2"/>
    <dgm:cxn modelId="{1E38A700-B5C4-49A1-90D5-E01C24AF6DF1}" type="presParOf" srcId="{DEBB7D3B-7ACF-443F-9B76-D9BF8900FA7E}" destId="{E8B22C22-5BF1-4BDB-8A17-6F17D1A5E63D}" srcOrd="1" destOrd="0" presId="urn:microsoft.com/office/officeart/2005/8/layout/vList2"/>
    <dgm:cxn modelId="{0823B25D-E154-43E4-BBFB-731BA1053FBB}" type="presParOf" srcId="{DEBB7D3B-7ACF-443F-9B76-D9BF8900FA7E}" destId="{E104A049-55A5-4C5E-842C-C6E60155AD64}" srcOrd="2" destOrd="0" presId="urn:microsoft.com/office/officeart/2005/8/layout/vList2"/>
    <dgm:cxn modelId="{E6786FF7-0FD3-432A-BCB2-BD36CAE0773B}" type="presParOf" srcId="{DEBB7D3B-7ACF-443F-9B76-D9BF8900FA7E}" destId="{8993CCB6-DA2E-423B-871A-3052AF4C1E47}" srcOrd="3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E52DF9-4327-436A-BD55-2B5076E3804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BE"/>
        </a:p>
      </dgm:t>
    </dgm:pt>
    <dgm:pt modelId="{8804E7BF-F3E8-4EE3-B5FE-F008E3A49E42}">
      <dgm:prSet phldrT="[Tekst]"/>
      <dgm:spPr/>
      <dgm:t>
        <a:bodyPr/>
        <a:lstStyle/>
        <a:p>
          <a:r>
            <a:rPr lang="nl-BE" dirty="0" smtClean="0"/>
            <a:t>Voordelen</a:t>
          </a:r>
          <a:endParaRPr lang="nl-BE" dirty="0"/>
        </a:p>
      </dgm:t>
    </dgm:pt>
    <dgm:pt modelId="{15793C28-148D-4785-933E-4F73104EE760}" type="parTrans" cxnId="{169CC300-66FC-4CD6-A197-D30F573FCA9F}">
      <dgm:prSet/>
      <dgm:spPr/>
      <dgm:t>
        <a:bodyPr/>
        <a:lstStyle/>
        <a:p>
          <a:endParaRPr lang="nl-BE"/>
        </a:p>
      </dgm:t>
    </dgm:pt>
    <dgm:pt modelId="{E63FD822-1AD5-4B03-94AC-CD19CD102BDD}" type="sibTrans" cxnId="{169CC300-66FC-4CD6-A197-D30F573FCA9F}">
      <dgm:prSet/>
      <dgm:spPr/>
      <dgm:t>
        <a:bodyPr/>
        <a:lstStyle/>
        <a:p>
          <a:endParaRPr lang="nl-BE"/>
        </a:p>
      </dgm:t>
    </dgm:pt>
    <dgm:pt modelId="{712ADB69-0A82-4DB3-84E4-4AD70A13EAC4}">
      <dgm:prSet phldrT="[Tekst]"/>
      <dgm:spPr/>
      <dgm:t>
        <a:bodyPr/>
        <a:lstStyle/>
        <a:p>
          <a:r>
            <a:rPr lang="nl-BE" dirty="0" smtClean="0"/>
            <a:t>Spanning is traploos regelbaar</a:t>
          </a:r>
          <a:endParaRPr lang="nl-BE" dirty="0"/>
        </a:p>
      </dgm:t>
    </dgm:pt>
    <dgm:pt modelId="{2FB77D00-FDEF-490A-98C0-A2566DE2D4F7}" type="parTrans" cxnId="{F90C52AC-9730-4BC4-A1C5-B3A6286C558B}">
      <dgm:prSet/>
      <dgm:spPr/>
      <dgm:t>
        <a:bodyPr/>
        <a:lstStyle/>
        <a:p>
          <a:endParaRPr lang="nl-BE"/>
        </a:p>
      </dgm:t>
    </dgm:pt>
    <dgm:pt modelId="{4382B4CA-73A1-4754-9283-2B45AC1FAB51}" type="sibTrans" cxnId="{F90C52AC-9730-4BC4-A1C5-B3A6286C558B}">
      <dgm:prSet/>
      <dgm:spPr/>
      <dgm:t>
        <a:bodyPr/>
        <a:lstStyle/>
        <a:p>
          <a:endParaRPr lang="nl-BE"/>
        </a:p>
      </dgm:t>
    </dgm:pt>
    <dgm:pt modelId="{136B086F-B7E4-48AB-9F89-7EEB3E059545}">
      <dgm:prSet phldrT="[Tekst]"/>
      <dgm:spPr/>
      <dgm:t>
        <a:bodyPr/>
        <a:lstStyle/>
        <a:p>
          <a:r>
            <a:rPr lang="nl-BE" dirty="0" smtClean="0"/>
            <a:t>Nadelen (idem als spaartransformator)</a:t>
          </a:r>
          <a:endParaRPr lang="nl-BE" dirty="0"/>
        </a:p>
      </dgm:t>
    </dgm:pt>
    <dgm:pt modelId="{20EE5E50-0611-46AC-804E-E7CA8711E454}" type="parTrans" cxnId="{83969DA0-2A9B-445F-A5FE-B1C89ADF8D47}">
      <dgm:prSet/>
      <dgm:spPr/>
      <dgm:t>
        <a:bodyPr/>
        <a:lstStyle/>
        <a:p>
          <a:endParaRPr lang="nl-BE"/>
        </a:p>
      </dgm:t>
    </dgm:pt>
    <dgm:pt modelId="{59D5B2AD-B083-4F38-A680-9829B16077AE}" type="sibTrans" cxnId="{83969DA0-2A9B-445F-A5FE-B1C89ADF8D47}">
      <dgm:prSet/>
      <dgm:spPr/>
      <dgm:t>
        <a:bodyPr/>
        <a:lstStyle/>
        <a:p>
          <a:endParaRPr lang="nl-BE"/>
        </a:p>
      </dgm:t>
    </dgm:pt>
    <dgm:pt modelId="{80430432-37B3-4F54-89C9-70224629612C}">
      <dgm:prSet phldrT="[Tekst]"/>
      <dgm:spPr/>
      <dgm:t>
        <a:bodyPr/>
        <a:lstStyle/>
        <a:p>
          <a:r>
            <a:rPr lang="nl-BE" dirty="0" smtClean="0"/>
            <a:t>Primaire en secundaire wikkeling niet elektrisch gescheiden</a:t>
          </a:r>
          <a:endParaRPr lang="nl-BE" dirty="0"/>
        </a:p>
      </dgm:t>
    </dgm:pt>
    <dgm:pt modelId="{A1B11DA6-54F1-4C02-9052-95C6B8226131}" type="parTrans" cxnId="{5185AD2D-6F38-4622-8A8F-5600BBDD6238}">
      <dgm:prSet/>
      <dgm:spPr/>
      <dgm:t>
        <a:bodyPr/>
        <a:lstStyle/>
        <a:p>
          <a:endParaRPr lang="nl-BE"/>
        </a:p>
      </dgm:t>
    </dgm:pt>
    <dgm:pt modelId="{45446246-B23D-4309-A757-87C8975601B5}" type="sibTrans" cxnId="{5185AD2D-6F38-4622-8A8F-5600BBDD6238}">
      <dgm:prSet/>
      <dgm:spPr/>
      <dgm:t>
        <a:bodyPr/>
        <a:lstStyle/>
        <a:p>
          <a:endParaRPr lang="nl-BE"/>
        </a:p>
      </dgm:t>
    </dgm:pt>
    <dgm:pt modelId="{F6206DB6-8C1E-4AF6-BAED-427FC1227ED8}">
      <dgm:prSet phldrT="[Tekst]"/>
      <dgm:spPr/>
      <dgm:t>
        <a:bodyPr/>
        <a:lstStyle/>
        <a:p>
          <a:r>
            <a:rPr lang="nl-BE" dirty="0" smtClean="0"/>
            <a:t>Verbruiker heeft steeds verbinding met het net</a:t>
          </a:r>
          <a:endParaRPr lang="nl-BE" dirty="0"/>
        </a:p>
      </dgm:t>
    </dgm:pt>
    <dgm:pt modelId="{3BBF0934-51BC-4A6A-828D-830DB9192CF2}" type="parTrans" cxnId="{B787CCD4-2C2E-403F-8F6D-0E82B15A698D}">
      <dgm:prSet/>
      <dgm:spPr/>
      <dgm:t>
        <a:bodyPr/>
        <a:lstStyle/>
        <a:p>
          <a:endParaRPr lang="nl-BE"/>
        </a:p>
      </dgm:t>
    </dgm:pt>
    <dgm:pt modelId="{9AC62A9C-D659-4819-A998-5E6718F5C803}" type="sibTrans" cxnId="{B787CCD4-2C2E-403F-8F6D-0E82B15A698D}">
      <dgm:prSet/>
      <dgm:spPr/>
      <dgm:t>
        <a:bodyPr/>
        <a:lstStyle/>
        <a:p>
          <a:endParaRPr lang="nl-BE"/>
        </a:p>
      </dgm:t>
    </dgm:pt>
    <dgm:pt modelId="{633DC671-B037-4339-8581-D828B7565599}">
      <dgm:prSet phldrT="[Tekst]"/>
      <dgm:spPr/>
      <dgm:t>
        <a:bodyPr/>
        <a:lstStyle/>
        <a:p>
          <a:r>
            <a:rPr lang="nl-BE" dirty="0" smtClean="0"/>
            <a:t>Niet veilig</a:t>
          </a:r>
          <a:endParaRPr lang="nl-BE" dirty="0"/>
        </a:p>
      </dgm:t>
    </dgm:pt>
    <dgm:pt modelId="{C10B40F2-9C94-4653-90A0-0539686B4706}" type="parTrans" cxnId="{339BE62E-1BCF-40CB-B304-AAC64F80B026}">
      <dgm:prSet/>
      <dgm:spPr/>
      <dgm:t>
        <a:bodyPr/>
        <a:lstStyle/>
        <a:p>
          <a:endParaRPr lang="nl-BE"/>
        </a:p>
      </dgm:t>
    </dgm:pt>
    <dgm:pt modelId="{0C4FB948-1B6E-48EC-83EB-18B40D0D42AB}" type="sibTrans" cxnId="{339BE62E-1BCF-40CB-B304-AAC64F80B026}">
      <dgm:prSet/>
      <dgm:spPr/>
      <dgm:t>
        <a:bodyPr/>
        <a:lstStyle/>
        <a:p>
          <a:endParaRPr lang="nl-BE"/>
        </a:p>
      </dgm:t>
    </dgm:pt>
    <dgm:pt modelId="{FF4EE7C9-279C-4FF2-B4F9-517A8F888375}">
      <dgm:prSet phldrT="[Tekst]"/>
      <dgm:spPr/>
      <dgm:t>
        <a:bodyPr/>
        <a:lstStyle/>
        <a:p>
          <a:endParaRPr lang="nl-BE" dirty="0"/>
        </a:p>
      </dgm:t>
    </dgm:pt>
    <dgm:pt modelId="{37E67FE8-5C76-40F2-8B0F-D384F90E143E}" type="parTrans" cxnId="{CD21AF29-5221-44E9-8A5F-A237E2D2B08F}">
      <dgm:prSet/>
      <dgm:spPr/>
      <dgm:t>
        <a:bodyPr/>
        <a:lstStyle/>
        <a:p>
          <a:endParaRPr lang="nl-BE"/>
        </a:p>
      </dgm:t>
    </dgm:pt>
    <dgm:pt modelId="{59A680F0-FDD5-4A04-8385-F29ADCF08DEE}" type="sibTrans" cxnId="{CD21AF29-5221-44E9-8A5F-A237E2D2B08F}">
      <dgm:prSet/>
      <dgm:spPr/>
      <dgm:t>
        <a:bodyPr/>
        <a:lstStyle/>
        <a:p>
          <a:endParaRPr lang="nl-BE"/>
        </a:p>
      </dgm:t>
    </dgm:pt>
    <dgm:pt modelId="{E716FFFA-8C43-4CF4-AE1B-ED0C03A8C35C}">
      <dgm:prSet phldrT="[Tekst]"/>
      <dgm:spPr/>
      <dgm:t>
        <a:bodyPr/>
        <a:lstStyle/>
        <a:p>
          <a:r>
            <a:rPr lang="nl-BE" dirty="0" smtClean="0"/>
            <a:t>Goed rendement</a:t>
          </a:r>
          <a:endParaRPr lang="nl-BE" dirty="0"/>
        </a:p>
      </dgm:t>
    </dgm:pt>
    <dgm:pt modelId="{0481703D-962B-4FAE-B4AB-5C25C3B13A84}" type="parTrans" cxnId="{1B8B22BC-3D15-4802-857E-503B4ADA91A9}">
      <dgm:prSet/>
      <dgm:spPr/>
      <dgm:t>
        <a:bodyPr/>
        <a:lstStyle/>
        <a:p>
          <a:endParaRPr lang="nl-BE"/>
        </a:p>
      </dgm:t>
    </dgm:pt>
    <dgm:pt modelId="{6C5E7A0A-CA31-4ED4-AB1E-9C1FC59E8B41}" type="sibTrans" cxnId="{1B8B22BC-3D15-4802-857E-503B4ADA91A9}">
      <dgm:prSet/>
      <dgm:spPr/>
      <dgm:t>
        <a:bodyPr/>
        <a:lstStyle/>
        <a:p>
          <a:endParaRPr lang="nl-BE"/>
        </a:p>
      </dgm:t>
    </dgm:pt>
    <dgm:pt modelId="{3478EB16-D26D-44A9-8238-4CF544B2FDB0}">
      <dgm:prSet phldrT="[Tekst]"/>
      <dgm:spPr/>
      <dgm:t>
        <a:bodyPr/>
        <a:lstStyle/>
        <a:p>
          <a:r>
            <a:rPr lang="nl-BE" dirty="0" smtClean="0"/>
            <a:t>Spanning kan vergroot worden (zie schema)</a:t>
          </a:r>
          <a:endParaRPr lang="nl-BE" dirty="0"/>
        </a:p>
      </dgm:t>
    </dgm:pt>
    <dgm:pt modelId="{47FFC42E-7049-4506-9584-C1F6CEE77E33}" type="parTrans" cxnId="{2A39082D-B509-4FB7-950F-624BD3F11B5A}">
      <dgm:prSet/>
      <dgm:spPr/>
      <dgm:t>
        <a:bodyPr/>
        <a:lstStyle/>
        <a:p>
          <a:endParaRPr lang="nl-BE"/>
        </a:p>
      </dgm:t>
    </dgm:pt>
    <dgm:pt modelId="{DE4D3EC5-C826-4FB7-8CFB-C430B9EB8AF3}" type="sibTrans" cxnId="{2A39082D-B509-4FB7-950F-624BD3F11B5A}">
      <dgm:prSet/>
      <dgm:spPr/>
      <dgm:t>
        <a:bodyPr/>
        <a:lstStyle/>
        <a:p>
          <a:endParaRPr lang="nl-BE"/>
        </a:p>
      </dgm:t>
    </dgm:pt>
    <dgm:pt modelId="{DEBB7D3B-7ACF-443F-9B76-D9BF8900FA7E}" type="pres">
      <dgm:prSet presAssocID="{28E52DF9-4327-436A-BD55-2B5076E380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F76CA33E-A620-4F1D-B59E-097323D7C060}" type="pres">
      <dgm:prSet presAssocID="{8804E7BF-F3E8-4EE3-B5FE-F008E3A49E4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8B22C22-5BF1-4BDB-8A17-6F17D1A5E63D}" type="pres">
      <dgm:prSet presAssocID="{8804E7BF-F3E8-4EE3-B5FE-F008E3A49E4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104A049-55A5-4C5E-842C-C6E60155AD64}" type="pres">
      <dgm:prSet presAssocID="{136B086F-B7E4-48AB-9F89-7EEB3E059545}" presName="parentText" presStyleLbl="node1" presStyleIdx="1" presStyleCnt="2" custLinFactNeighborX="-855" custLinFactNeighborY="-31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993CCB6-DA2E-423B-871A-3052AF4C1E47}" type="pres">
      <dgm:prSet presAssocID="{136B086F-B7E4-48AB-9F89-7EEB3E05954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862B020E-25C8-41F4-8427-DD71CA37CAD2}" type="presOf" srcId="{136B086F-B7E4-48AB-9F89-7EEB3E059545}" destId="{E104A049-55A5-4C5E-842C-C6E60155AD64}" srcOrd="0" destOrd="0" presId="urn:microsoft.com/office/officeart/2005/8/layout/vList2"/>
    <dgm:cxn modelId="{36D1D250-A127-4512-9ADE-3A809E2B9E01}" type="presOf" srcId="{80430432-37B3-4F54-89C9-70224629612C}" destId="{8993CCB6-DA2E-423B-871A-3052AF4C1E47}" srcOrd="0" destOrd="0" presId="urn:microsoft.com/office/officeart/2005/8/layout/vList2"/>
    <dgm:cxn modelId="{E407EE9A-730C-41FD-BD5D-2D7FA5080821}" type="presOf" srcId="{633DC671-B037-4339-8581-D828B7565599}" destId="{8993CCB6-DA2E-423B-871A-3052AF4C1E47}" srcOrd="0" destOrd="2" presId="urn:microsoft.com/office/officeart/2005/8/layout/vList2"/>
    <dgm:cxn modelId="{F90C52AC-9730-4BC4-A1C5-B3A6286C558B}" srcId="{8804E7BF-F3E8-4EE3-B5FE-F008E3A49E42}" destId="{712ADB69-0A82-4DB3-84E4-4AD70A13EAC4}" srcOrd="0" destOrd="0" parTransId="{2FB77D00-FDEF-490A-98C0-A2566DE2D4F7}" sibTransId="{4382B4CA-73A1-4754-9283-2B45AC1FAB51}"/>
    <dgm:cxn modelId="{CD21AF29-5221-44E9-8A5F-A237E2D2B08F}" srcId="{8804E7BF-F3E8-4EE3-B5FE-F008E3A49E42}" destId="{FF4EE7C9-279C-4FF2-B4F9-517A8F888375}" srcOrd="3" destOrd="0" parTransId="{37E67FE8-5C76-40F2-8B0F-D384F90E143E}" sibTransId="{59A680F0-FDD5-4A04-8385-F29ADCF08DEE}"/>
    <dgm:cxn modelId="{169CC300-66FC-4CD6-A197-D30F573FCA9F}" srcId="{28E52DF9-4327-436A-BD55-2B5076E38045}" destId="{8804E7BF-F3E8-4EE3-B5FE-F008E3A49E42}" srcOrd="0" destOrd="0" parTransId="{15793C28-148D-4785-933E-4F73104EE760}" sibTransId="{E63FD822-1AD5-4B03-94AC-CD19CD102BDD}"/>
    <dgm:cxn modelId="{9D3AB18F-7DF0-4654-AA02-CE8E62C22F67}" type="presOf" srcId="{28E52DF9-4327-436A-BD55-2B5076E38045}" destId="{DEBB7D3B-7ACF-443F-9B76-D9BF8900FA7E}" srcOrd="0" destOrd="0" presId="urn:microsoft.com/office/officeart/2005/8/layout/vList2"/>
    <dgm:cxn modelId="{B787CCD4-2C2E-403F-8F6D-0E82B15A698D}" srcId="{136B086F-B7E4-48AB-9F89-7EEB3E059545}" destId="{F6206DB6-8C1E-4AF6-BAED-427FC1227ED8}" srcOrd="1" destOrd="0" parTransId="{3BBF0934-51BC-4A6A-828D-830DB9192CF2}" sibTransId="{9AC62A9C-D659-4819-A998-5E6718F5C803}"/>
    <dgm:cxn modelId="{339BE62E-1BCF-40CB-B304-AAC64F80B026}" srcId="{136B086F-B7E4-48AB-9F89-7EEB3E059545}" destId="{633DC671-B037-4339-8581-D828B7565599}" srcOrd="2" destOrd="0" parTransId="{C10B40F2-9C94-4653-90A0-0539686B4706}" sibTransId="{0C4FB948-1B6E-48EC-83EB-18B40D0D42AB}"/>
    <dgm:cxn modelId="{69BACBB8-B4D3-487A-AD31-812716C90C08}" type="presOf" srcId="{712ADB69-0A82-4DB3-84E4-4AD70A13EAC4}" destId="{E8B22C22-5BF1-4BDB-8A17-6F17D1A5E63D}" srcOrd="0" destOrd="0" presId="urn:microsoft.com/office/officeart/2005/8/layout/vList2"/>
    <dgm:cxn modelId="{2A39082D-B509-4FB7-950F-624BD3F11B5A}" srcId="{8804E7BF-F3E8-4EE3-B5FE-F008E3A49E42}" destId="{3478EB16-D26D-44A9-8238-4CF544B2FDB0}" srcOrd="2" destOrd="0" parTransId="{47FFC42E-7049-4506-9584-C1F6CEE77E33}" sibTransId="{DE4D3EC5-C826-4FB7-8CFB-C430B9EB8AF3}"/>
    <dgm:cxn modelId="{5185AD2D-6F38-4622-8A8F-5600BBDD6238}" srcId="{136B086F-B7E4-48AB-9F89-7EEB3E059545}" destId="{80430432-37B3-4F54-89C9-70224629612C}" srcOrd="0" destOrd="0" parTransId="{A1B11DA6-54F1-4C02-9052-95C6B8226131}" sibTransId="{45446246-B23D-4309-A757-87C8975601B5}"/>
    <dgm:cxn modelId="{1B8B22BC-3D15-4802-857E-503B4ADA91A9}" srcId="{8804E7BF-F3E8-4EE3-B5FE-F008E3A49E42}" destId="{E716FFFA-8C43-4CF4-AE1B-ED0C03A8C35C}" srcOrd="1" destOrd="0" parTransId="{0481703D-962B-4FAE-B4AB-5C25C3B13A84}" sibTransId="{6C5E7A0A-CA31-4ED4-AB1E-9C1FC59E8B41}"/>
    <dgm:cxn modelId="{9704AB98-2D57-4860-8423-52EA3DD8D8DC}" type="presOf" srcId="{8804E7BF-F3E8-4EE3-B5FE-F008E3A49E42}" destId="{F76CA33E-A620-4F1D-B59E-097323D7C060}" srcOrd="0" destOrd="0" presId="urn:microsoft.com/office/officeart/2005/8/layout/vList2"/>
    <dgm:cxn modelId="{E38D4A51-778C-4A9A-B1EB-6047D1EFAF32}" type="presOf" srcId="{E716FFFA-8C43-4CF4-AE1B-ED0C03A8C35C}" destId="{E8B22C22-5BF1-4BDB-8A17-6F17D1A5E63D}" srcOrd="0" destOrd="1" presId="urn:microsoft.com/office/officeart/2005/8/layout/vList2"/>
    <dgm:cxn modelId="{C8A99637-7DF2-414D-9EF3-8F42CA26C1AE}" type="presOf" srcId="{3478EB16-D26D-44A9-8238-4CF544B2FDB0}" destId="{E8B22C22-5BF1-4BDB-8A17-6F17D1A5E63D}" srcOrd="0" destOrd="2" presId="urn:microsoft.com/office/officeart/2005/8/layout/vList2"/>
    <dgm:cxn modelId="{83969DA0-2A9B-445F-A5FE-B1C89ADF8D47}" srcId="{28E52DF9-4327-436A-BD55-2B5076E38045}" destId="{136B086F-B7E4-48AB-9F89-7EEB3E059545}" srcOrd="1" destOrd="0" parTransId="{20EE5E50-0611-46AC-804E-E7CA8711E454}" sibTransId="{59D5B2AD-B083-4F38-A680-9829B16077AE}"/>
    <dgm:cxn modelId="{952EA29F-37A0-4124-B38D-6A3796399617}" type="presOf" srcId="{F6206DB6-8C1E-4AF6-BAED-427FC1227ED8}" destId="{8993CCB6-DA2E-423B-871A-3052AF4C1E47}" srcOrd="0" destOrd="1" presId="urn:microsoft.com/office/officeart/2005/8/layout/vList2"/>
    <dgm:cxn modelId="{7217D78C-CD89-4B6D-A6CB-DBA8094EF3FC}" type="presOf" srcId="{FF4EE7C9-279C-4FF2-B4F9-517A8F888375}" destId="{E8B22C22-5BF1-4BDB-8A17-6F17D1A5E63D}" srcOrd="0" destOrd="3" presId="urn:microsoft.com/office/officeart/2005/8/layout/vList2"/>
    <dgm:cxn modelId="{69D47B67-DE01-45EC-80B5-BE52267AA3CA}" type="presParOf" srcId="{DEBB7D3B-7ACF-443F-9B76-D9BF8900FA7E}" destId="{F76CA33E-A620-4F1D-B59E-097323D7C060}" srcOrd="0" destOrd="0" presId="urn:microsoft.com/office/officeart/2005/8/layout/vList2"/>
    <dgm:cxn modelId="{B658CE2F-C8E3-4C6B-BC50-34037A410EAA}" type="presParOf" srcId="{DEBB7D3B-7ACF-443F-9B76-D9BF8900FA7E}" destId="{E8B22C22-5BF1-4BDB-8A17-6F17D1A5E63D}" srcOrd="1" destOrd="0" presId="urn:microsoft.com/office/officeart/2005/8/layout/vList2"/>
    <dgm:cxn modelId="{42FD6A12-30B8-4FCF-8885-0B458B0905C3}" type="presParOf" srcId="{DEBB7D3B-7ACF-443F-9B76-D9BF8900FA7E}" destId="{E104A049-55A5-4C5E-842C-C6E60155AD64}" srcOrd="2" destOrd="0" presId="urn:microsoft.com/office/officeart/2005/8/layout/vList2"/>
    <dgm:cxn modelId="{A357187A-2763-4651-B1F6-A79F0E207421}" type="presParOf" srcId="{DEBB7D3B-7ACF-443F-9B76-D9BF8900FA7E}" destId="{8993CCB6-DA2E-423B-871A-3052AF4C1E47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3203-8C43-41C0-94AC-365995CBAD6D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BE122-F1C4-4F99-BCDF-E2710512DBC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Overzicht</a:t>
            </a:r>
            <a:r>
              <a:rPr lang="nl-BE" baseline="0" dirty="0" smtClean="0"/>
              <a:t> soorten transformatoren</a:t>
            </a:r>
          </a:p>
          <a:p>
            <a:r>
              <a:rPr lang="nl-BE" baseline="0" dirty="0" smtClean="0"/>
              <a:t>Stijn Vanhee 2009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BE122-F1C4-4F99-BCDF-E2710512DBC8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B49D0F-F4CB-482D-8525-8E461C7D48DB}" type="datetimeFigureOut">
              <a:rPr lang="nl-BE" smtClean="0"/>
              <a:pPr/>
              <a:t>20/10/2009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9A2CBA-F43F-41E5-92B3-BD61E5886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nl.noratel.ezpublish.no/content/view/full/277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Spaartransfo.png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 rot="20574089">
            <a:off x="-1360594" y="-282067"/>
            <a:ext cx="10475929" cy="48676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06" y="4429132"/>
            <a:ext cx="8077200" cy="1673352"/>
          </a:xfrm>
        </p:spPr>
        <p:txBody>
          <a:bodyPr/>
          <a:lstStyle/>
          <a:p>
            <a:r>
              <a:rPr lang="nl-BE" dirty="0" smtClean="0"/>
              <a:t>Transformatoren</a:t>
            </a:r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4429156" y="5214950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nl-BE" sz="2000" b="1" dirty="0" smtClean="0"/>
              <a:t>Overzicht</a:t>
            </a:r>
          </a:p>
          <a:p>
            <a:pPr algn="r"/>
            <a:r>
              <a:rPr lang="nl-BE" sz="2000" b="1" dirty="0" smtClean="0"/>
              <a:t>soorten transformatoren</a:t>
            </a:r>
            <a:endParaRPr lang="nl-BE" b="1" dirty="0" smtClean="0"/>
          </a:p>
          <a:p>
            <a:pPr algn="r"/>
            <a:r>
              <a:rPr lang="nl-BE" dirty="0" smtClean="0"/>
              <a:t>6 BEI </a:t>
            </a:r>
          </a:p>
          <a:p>
            <a:pPr algn="r"/>
            <a:r>
              <a:rPr lang="nl-BE" dirty="0" smtClean="0"/>
              <a:t>Stijn Vanhee 2009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Regelbare transformator (</a:t>
            </a:r>
            <a:r>
              <a:rPr lang="nl-BE" dirty="0" err="1" smtClean="0"/>
              <a:t>variac</a:t>
            </a:r>
            <a:r>
              <a:rPr lang="nl-BE" dirty="0" smtClean="0"/>
              <a:t>)</a:t>
            </a:r>
            <a:endParaRPr lang="nl-BE" dirty="0"/>
          </a:p>
        </p:txBody>
      </p:sp>
      <p:pic>
        <p:nvPicPr>
          <p:cNvPr id="20482" name="Picture 2" descr="Regelbare transformator (VARIAC) ''SV-4 Disp'' 0-250V, 4A, 1000W ma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31579"/>
            <a:ext cx="2428875" cy="3048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484" name="Picture 4" descr="http://www.okaphone.nl/product/images/sr1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85847" flipH="1">
            <a:off x="3103226" y="2430857"/>
            <a:ext cx="2928958" cy="2505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485" name="Picture 5" descr="regeltraf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071678"/>
            <a:ext cx="2789238" cy="30602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Tekstvak 6"/>
          <p:cNvSpPr txBox="1"/>
          <p:nvPr/>
        </p:nvSpPr>
        <p:spPr>
          <a:xfrm>
            <a:off x="857224" y="6000768"/>
            <a:ext cx="7572428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BE" sz="2400" dirty="0" smtClean="0">
                <a:latin typeface="Calibri" pitchFamily="34" charset="0"/>
                <a:cs typeface="Calibri" pitchFamily="34" charset="0"/>
              </a:rPr>
              <a:t>Toepassingen: meetlokalen, zaal- en theaterverlichting</a:t>
            </a:r>
            <a:endParaRPr lang="nl-BE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Scheidingstransformator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Primaire en secundaire wikkeling zijn volledig elektrisch gescheiden</a:t>
            </a:r>
          </a:p>
          <a:p>
            <a:r>
              <a:rPr lang="nl-BE" dirty="0" smtClean="0"/>
              <a:t>Bijzondere verhouding </a:t>
            </a:r>
            <a:r>
              <a:rPr lang="nl-BE" sz="4000" b="1" dirty="0" smtClean="0"/>
              <a:t>1:1</a:t>
            </a:r>
            <a:endParaRPr lang="nl-BE" b="1" dirty="0"/>
          </a:p>
        </p:txBody>
      </p:sp>
      <p:pic>
        <p:nvPicPr>
          <p:cNvPr id="5" name="Afbeelding 4" descr="veiligheidstraf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219" y="3643314"/>
            <a:ext cx="6065053" cy="225133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571604" y="6215082"/>
            <a:ext cx="626120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BE" sz="2400" b="1" dirty="0" smtClean="0"/>
              <a:t>Np = </a:t>
            </a:r>
            <a:r>
              <a:rPr lang="nl-BE" sz="2400" b="1" dirty="0" err="1" smtClean="0"/>
              <a:t>Ns</a:t>
            </a:r>
            <a:r>
              <a:rPr lang="nl-BE" sz="2400" b="1" dirty="0" smtClean="0"/>
              <a:t>  en  Up = </a:t>
            </a:r>
            <a:r>
              <a:rPr lang="nl-BE" sz="2400" b="1" dirty="0" err="1" smtClean="0"/>
              <a:t>Us</a:t>
            </a:r>
            <a:r>
              <a:rPr lang="nl-BE" sz="2400" b="1" dirty="0" smtClean="0"/>
              <a:t>  (bij ideale transformator)</a:t>
            </a:r>
            <a:endParaRPr lang="nl-B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Scheidingstransformator</a:t>
            </a:r>
            <a:endParaRPr lang="nl-BE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66366"/>
            <a:ext cx="8643998" cy="514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Veiligheidstranformator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Doel: spanning omlaag transformeren naar een </a:t>
            </a:r>
            <a:r>
              <a:rPr lang="nl-BE" b="1" dirty="0" smtClean="0"/>
              <a:t>veilige</a:t>
            </a:r>
            <a:r>
              <a:rPr lang="nl-BE" dirty="0" smtClean="0"/>
              <a:t> waarde.</a:t>
            </a:r>
          </a:p>
          <a:p>
            <a:r>
              <a:rPr lang="nl-BE" dirty="0" smtClean="0"/>
              <a:t>Bij aanraking mag de spanning geen gevaar opleveren.</a:t>
            </a:r>
          </a:p>
          <a:p>
            <a:r>
              <a:rPr lang="nl-BE" dirty="0" smtClean="0"/>
              <a:t>Beide spoelen zijn elektrisch gescheiden (zoals bij een scheidingstransformator).</a:t>
            </a:r>
            <a:endParaRPr lang="nl-BE" dirty="0"/>
          </a:p>
        </p:txBody>
      </p:sp>
      <p:pic>
        <p:nvPicPr>
          <p:cNvPr id="4" name="Picture 2" descr="http://mediatheek.thinkquest.nl/~lla097/plaatjes_onderwerpen/Transformator_Introduct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883121"/>
            <a:ext cx="2786082" cy="1797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Veiligheidstranformator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Secundaire spanning: </a:t>
            </a:r>
            <a:r>
              <a:rPr lang="nl-BE" dirty="0" err="1" smtClean="0"/>
              <a:t>max</a:t>
            </a:r>
            <a:r>
              <a:rPr lang="nl-BE" dirty="0" smtClean="0"/>
              <a:t> 12V in vochtige ruimtes en </a:t>
            </a:r>
            <a:r>
              <a:rPr lang="nl-BE" dirty="0" err="1" smtClean="0"/>
              <a:t>max</a:t>
            </a:r>
            <a:r>
              <a:rPr lang="nl-BE" dirty="0" smtClean="0"/>
              <a:t> 25V voor elektrisch speelgoed.</a:t>
            </a:r>
          </a:p>
          <a:p>
            <a:r>
              <a:rPr lang="nl-BE" dirty="0" smtClean="0"/>
              <a:t>Kortsluitvast (slecht rendement!)</a:t>
            </a:r>
            <a:endParaRPr lang="nl-BE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071942"/>
            <a:ext cx="2357454" cy="231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929066"/>
            <a:ext cx="2643206" cy="263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Veiligheidstranformator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Toepassingen: speelgoed, halogeenverlichting, vochtige ruimtes, looplampen,…</a:t>
            </a:r>
            <a:endParaRPr lang="nl-BE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071942"/>
            <a:ext cx="2357454" cy="231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929066"/>
            <a:ext cx="2643206" cy="263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Spaartransformator (of autotransformator)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Deel van primaire wikkeling wordt gebruikt als secundaire:</a:t>
            </a:r>
            <a:endParaRPr lang="nl-BE" dirty="0"/>
          </a:p>
        </p:txBody>
      </p:sp>
      <p:pic>
        <p:nvPicPr>
          <p:cNvPr id="6" name="Afbeelding 5" descr="Spaartransf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071810"/>
            <a:ext cx="6533359" cy="3035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Spaartransformator (of autotransformator)</a:t>
            </a:r>
            <a:endParaRPr lang="nl-B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428596" y="1785926"/>
          <a:ext cx="835824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Spaartransformator (of autotransformator)</a:t>
            </a:r>
            <a:endParaRPr lang="nl-BE" dirty="0"/>
          </a:p>
        </p:txBody>
      </p:sp>
      <p:pic>
        <p:nvPicPr>
          <p:cNvPr id="5122" name="Picture 2" descr="SU120C-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428868"/>
            <a:ext cx="2857520" cy="31401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4" name="Picture 4" descr="http://www.Pricebreaker.eu/images/large/677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805016" flipH="1">
            <a:off x="5291108" y="2394655"/>
            <a:ext cx="2497140" cy="27974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Regelbare transformator (</a:t>
            </a:r>
            <a:r>
              <a:rPr lang="nl-BE" dirty="0" err="1" smtClean="0"/>
              <a:t>variac</a:t>
            </a:r>
            <a:r>
              <a:rPr lang="nl-BE" dirty="0" smtClean="0"/>
              <a:t>)</a:t>
            </a:r>
            <a:endParaRPr lang="nl-BE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nl-BE" dirty="0" smtClean="0"/>
              <a:t>Met een regelbare transformator kan de spanning van de secundaire geregeld worden:</a:t>
            </a:r>
            <a:endParaRPr lang="nl-BE" dirty="0"/>
          </a:p>
        </p:txBody>
      </p:sp>
      <p:pic>
        <p:nvPicPr>
          <p:cNvPr id="7" name="Afbeelding 6" descr="varia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278705"/>
            <a:ext cx="6439837" cy="3222129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 rot="5400000">
            <a:off x="4929190" y="5286388"/>
            <a:ext cx="1143802" cy="794"/>
          </a:xfrm>
          <a:prstGeom prst="straightConnector1">
            <a:avLst/>
          </a:prstGeom>
          <a:ln w="38100">
            <a:prstDash val="sysDash"/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Regelbare transformator (</a:t>
            </a:r>
            <a:r>
              <a:rPr lang="nl-BE" dirty="0" err="1" smtClean="0"/>
              <a:t>variac</a:t>
            </a:r>
            <a:r>
              <a:rPr lang="nl-BE" dirty="0" smtClean="0"/>
              <a:t>)</a:t>
            </a:r>
            <a:endParaRPr lang="nl-BE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nl-BE" dirty="0" smtClean="0"/>
              <a:t>Met een regelbare transformator kan de spanning van de secundaire geregeld worden:</a:t>
            </a:r>
            <a:endParaRPr lang="nl-BE" dirty="0"/>
          </a:p>
        </p:txBody>
      </p:sp>
      <p:pic>
        <p:nvPicPr>
          <p:cNvPr id="6" name="Afbeelding 5" descr="variac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283917"/>
            <a:ext cx="6429420" cy="3216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Regelbare transformator (</a:t>
            </a:r>
            <a:r>
              <a:rPr lang="nl-BE" dirty="0" err="1" smtClean="0"/>
              <a:t>variac</a:t>
            </a:r>
            <a:r>
              <a:rPr lang="nl-BE" dirty="0" smtClean="0"/>
              <a:t>)</a:t>
            </a:r>
            <a:endParaRPr lang="nl-BE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nl-BE" dirty="0" smtClean="0"/>
              <a:t>Met een regelbare transformator kan de spanning van de secundaire geregeld worden:</a:t>
            </a:r>
            <a:endParaRPr lang="nl-BE" dirty="0"/>
          </a:p>
        </p:txBody>
      </p:sp>
      <p:pic>
        <p:nvPicPr>
          <p:cNvPr id="7" name="Afbeelding 6" descr="variac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3" y="2886768"/>
            <a:ext cx="6429420" cy="361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Regelbare transformator (</a:t>
            </a:r>
            <a:r>
              <a:rPr lang="nl-BE" dirty="0" err="1" smtClean="0"/>
              <a:t>variac</a:t>
            </a:r>
            <a:r>
              <a:rPr lang="nl-BE" dirty="0" smtClean="0"/>
              <a:t>)</a:t>
            </a:r>
            <a:endParaRPr lang="nl-BE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25609"/>
          </a:xfrm>
        </p:spPr>
        <p:txBody>
          <a:bodyPr/>
          <a:lstStyle/>
          <a:p>
            <a:r>
              <a:rPr lang="nl-BE" dirty="0" smtClean="0"/>
              <a:t>De grootte van de secundaire spoel wordt gewijzigd door een borstel te verplaatsen die over de spoel glijdt.</a:t>
            </a:r>
            <a:endParaRPr lang="nl-BE" dirty="0"/>
          </a:p>
        </p:txBody>
      </p:sp>
      <p:pic>
        <p:nvPicPr>
          <p:cNvPr id="6" name="Picture 2" descr="http://mediatheek.thinkquest.nl/~lla097/plaatjes_onderwerpen/Transformator_regeltransforma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343274"/>
            <a:ext cx="2428860" cy="3014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Regelbare transformator (</a:t>
            </a:r>
            <a:r>
              <a:rPr lang="nl-BE" dirty="0" err="1" smtClean="0"/>
              <a:t>variac</a:t>
            </a:r>
            <a:r>
              <a:rPr lang="nl-BE" dirty="0" smtClean="0"/>
              <a:t>)</a:t>
            </a:r>
            <a:endParaRPr lang="nl-BE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428596" y="1785926"/>
          <a:ext cx="835824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134</TotalTime>
  <Words>317</Words>
  <Application>Microsoft Office PowerPoint</Application>
  <PresentationFormat>Diavoorstelling (4:3)</PresentationFormat>
  <Paragraphs>55</Paragraphs>
  <Slides>15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Module</vt:lpstr>
      <vt:lpstr>Transformatoren</vt:lpstr>
      <vt:lpstr>Spaartransformator (of autotransformator)</vt:lpstr>
      <vt:lpstr>Spaartransformator (of autotransformator)</vt:lpstr>
      <vt:lpstr>Spaartransformator (of autotransformator)</vt:lpstr>
      <vt:lpstr>Regelbare transformator (variac)</vt:lpstr>
      <vt:lpstr>Regelbare transformator (variac)</vt:lpstr>
      <vt:lpstr>Regelbare transformator (variac)</vt:lpstr>
      <vt:lpstr>Regelbare transformator (variac)</vt:lpstr>
      <vt:lpstr>Regelbare transformator (variac)</vt:lpstr>
      <vt:lpstr>Regelbare transformator (variac)</vt:lpstr>
      <vt:lpstr>Scheidingstransformator</vt:lpstr>
      <vt:lpstr>Scheidingstransformator</vt:lpstr>
      <vt:lpstr>Veiligheidstranformator</vt:lpstr>
      <vt:lpstr>Veiligheidstranformator</vt:lpstr>
      <vt:lpstr>Veiligheidstranformator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Transformatoren</dc:title>
  <dc:creator>Stijn</dc:creator>
  <cp:lastModifiedBy>Stijn</cp:lastModifiedBy>
  <cp:revision>23</cp:revision>
  <dcterms:created xsi:type="dcterms:W3CDTF">2009-10-06T08:25:37Z</dcterms:created>
  <dcterms:modified xsi:type="dcterms:W3CDTF">2009-10-20T08:25:53Z</dcterms:modified>
</cp:coreProperties>
</file>